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54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EEECE1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EEECE1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020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EEECE1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EEECE1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EEECE1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07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5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5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8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7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76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02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5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C60572-F7AF-4117-B7D8-AF07EF92ECDA}" type="datetimeFigureOut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05-01-2022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84B12C-358C-4D3D-BE8F-5D93714D6001}" type="slidenum">
              <a:rPr lang="en-IN" smtClean="0">
                <a:solidFill>
                  <a:srgbClr val="1F497D">
                    <a:shade val="90000"/>
                  </a:srgbClr>
                </a:solidFill>
              </a:rPr>
              <a:pPr/>
              <a:t>‹#›</a:t>
            </a:fld>
            <a:endParaRPr lang="en-IN">
              <a:solidFill>
                <a:srgbClr val="1F497D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65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512" y="170927"/>
            <a:ext cx="8799509" cy="692646"/>
          </a:xfrm>
          <a:prstGeom prst="rect">
            <a:avLst/>
          </a:prstGeom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67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 smtClean="0">
                <a:solidFill>
                  <a:schemeClr val="bg1"/>
                </a:solidFill>
              </a:rPr>
              <a:t>Difference Between Stock / Future &amp; Options</a:t>
            </a:r>
            <a:endParaRPr lang="en-IN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970303"/>
              </p:ext>
            </p:extLst>
          </p:nvPr>
        </p:nvGraphicFramePr>
        <p:xfrm>
          <a:off x="255153" y="1129147"/>
          <a:ext cx="8648226" cy="3703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2742"/>
                <a:gridCol w="2882742"/>
                <a:gridCol w="2882742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Stocks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Future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Options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765851" y="2977008"/>
            <a:ext cx="196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Pay margin 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3483380" y="2590057"/>
            <a:ext cx="252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Limited holding time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852304" y="2240494"/>
            <a:ext cx="1594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Open Interest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3851920" y="1860962"/>
            <a:ext cx="1954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Long / Short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1026608" y="1860962"/>
            <a:ext cx="167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Buy / Sell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6498214" y="1491630"/>
            <a:ext cx="223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Belong to Exchange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3635896" y="1491630"/>
            <a:ext cx="2170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Belong to Exchange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1026608" y="1491630"/>
            <a:ext cx="167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Ownership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074386" y="2230294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Volume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395536" y="332710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Limited number of shares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3660618" y="4433851"/>
            <a:ext cx="217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Minimum 1 Lot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3917046" y="4088732"/>
            <a:ext cx="146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Nothing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3317611" y="3728065"/>
            <a:ext cx="26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Both direction holding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3184279" y="3346340"/>
            <a:ext cx="312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Unlimited no. of contracts</a:t>
            </a:r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243020" y="370848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Unidirectional holding (buy)</a:t>
            </a:r>
            <a:endParaRPr lang="en-IN" dirty="0"/>
          </a:p>
        </p:txBody>
      </p:sp>
      <p:sp>
        <p:nvSpPr>
          <p:cNvPr id="37" name="TextBox 36"/>
          <p:cNvSpPr txBox="1"/>
          <p:nvPr/>
        </p:nvSpPr>
        <p:spPr>
          <a:xfrm>
            <a:off x="339629" y="406451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Dividends , Bonus , Split</a:t>
            </a:r>
            <a:endParaRPr lang="en-IN" dirty="0"/>
          </a:p>
        </p:txBody>
      </p:sp>
      <p:sp>
        <p:nvSpPr>
          <p:cNvPr id="38" name="TextBox 37"/>
          <p:cNvSpPr txBox="1"/>
          <p:nvPr/>
        </p:nvSpPr>
        <p:spPr>
          <a:xfrm>
            <a:off x="403137" y="4458064"/>
            <a:ext cx="267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Buy minimum 1 shares</a:t>
            </a:r>
            <a:endParaRPr lang="en-IN" dirty="0"/>
          </a:p>
        </p:txBody>
      </p:sp>
      <p:sp>
        <p:nvSpPr>
          <p:cNvPr id="39" name="TextBox 38"/>
          <p:cNvSpPr txBox="1"/>
          <p:nvPr/>
        </p:nvSpPr>
        <p:spPr>
          <a:xfrm>
            <a:off x="467544" y="2590057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Unlimited holding time </a:t>
            </a:r>
            <a:endParaRPr lang="en-IN" dirty="0"/>
          </a:p>
        </p:txBody>
      </p:sp>
      <p:sp>
        <p:nvSpPr>
          <p:cNvPr id="40" name="TextBox 39"/>
          <p:cNvSpPr txBox="1"/>
          <p:nvPr/>
        </p:nvSpPr>
        <p:spPr>
          <a:xfrm>
            <a:off x="998676" y="295938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Pay full money</a:t>
            </a:r>
            <a:endParaRPr lang="en-IN" dirty="0"/>
          </a:p>
        </p:txBody>
      </p:sp>
      <p:sp>
        <p:nvSpPr>
          <p:cNvPr id="42" name="TextBox 41"/>
          <p:cNvSpPr txBox="1"/>
          <p:nvPr/>
        </p:nvSpPr>
        <p:spPr>
          <a:xfrm>
            <a:off x="6863785" y="1864248"/>
            <a:ext cx="1501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Call </a:t>
            </a:r>
            <a:r>
              <a:rPr lang="en-IN" dirty="0"/>
              <a:t>/ </a:t>
            </a:r>
            <a:r>
              <a:rPr lang="en-IN" dirty="0" smtClean="0"/>
              <a:t>Put</a:t>
            </a:r>
            <a:endParaRPr lang="en-IN" dirty="0"/>
          </a:p>
        </p:txBody>
      </p:sp>
      <p:sp>
        <p:nvSpPr>
          <p:cNvPr id="43" name="TextBox 42"/>
          <p:cNvSpPr txBox="1"/>
          <p:nvPr/>
        </p:nvSpPr>
        <p:spPr>
          <a:xfrm>
            <a:off x="6719362" y="2208228"/>
            <a:ext cx="1594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Open Interest</a:t>
            </a:r>
            <a:endParaRPr lang="en-IN" dirty="0"/>
          </a:p>
        </p:txBody>
      </p:sp>
      <p:sp>
        <p:nvSpPr>
          <p:cNvPr id="44" name="TextBox 43"/>
          <p:cNvSpPr txBox="1"/>
          <p:nvPr/>
        </p:nvSpPr>
        <p:spPr>
          <a:xfrm>
            <a:off x="6311259" y="2607676"/>
            <a:ext cx="252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Limited holding time</a:t>
            </a:r>
            <a:endParaRPr lang="en-IN" dirty="0"/>
          </a:p>
        </p:txBody>
      </p:sp>
      <p:sp>
        <p:nvSpPr>
          <p:cNvPr id="45" name="TextBox 44"/>
          <p:cNvSpPr txBox="1"/>
          <p:nvPr/>
        </p:nvSpPr>
        <p:spPr>
          <a:xfrm>
            <a:off x="6593730" y="2978205"/>
            <a:ext cx="196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Pay margin </a:t>
            </a:r>
            <a:endParaRPr lang="en-IN" dirty="0"/>
          </a:p>
        </p:txBody>
      </p:sp>
      <p:sp>
        <p:nvSpPr>
          <p:cNvPr id="46" name="TextBox 45"/>
          <p:cNvSpPr txBox="1"/>
          <p:nvPr/>
        </p:nvSpPr>
        <p:spPr>
          <a:xfrm>
            <a:off x="6073463" y="3347537"/>
            <a:ext cx="2886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Unlimited no. of contracts</a:t>
            </a:r>
            <a:endParaRPr lang="en-IN" dirty="0"/>
          </a:p>
        </p:txBody>
      </p:sp>
      <p:sp>
        <p:nvSpPr>
          <p:cNvPr id="47" name="TextBox 46"/>
          <p:cNvSpPr txBox="1"/>
          <p:nvPr/>
        </p:nvSpPr>
        <p:spPr>
          <a:xfrm>
            <a:off x="6178090" y="3719400"/>
            <a:ext cx="26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Both direction holding</a:t>
            </a:r>
            <a:endParaRPr lang="en-IN" dirty="0"/>
          </a:p>
        </p:txBody>
      </p:sp>
      <p:sp>
        <p:nvSpPr>
          <p:cNvPr id="48" name="TextBox 47"/>
          <p:cNvSpPr txBox="1"/>
          <p:nvPr/>
        </p:nvSpPr>
        <p:spPr>
          <a:xfrm>
            <a:off x="6719362" y="4088732"/>
            <a:ext cx="146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Nothing</a:t>
            </a:r>
            <a:endParaRPr lang="en-IN" dirty="0"/>
          </a:p>
        </p:txBody>
      </p:sp>
      <p:sp>
        <p:nvSpPr>
          <p:cNvPr id="49" name="TextBox 48"/>
          <p:cNvSpPr txBox="1"/>
          <p:nvPr/>
        </p:nvSpPr>
        <p:spPr>
          <a:xfrm>
            <a:off x="6415683" y="4458064"/>
            <a:ext cx="217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Minimum 1 Lot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210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122513"/>
              </p:ext>
            </p:extLst>
          </p:nvPr>
        </p:nvGraphicFramePr>
        <p:xfrm>
          <a:off x="255153" y="1129147"/>
          <a:ext cx="8648226" cy="3703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82742"/>
                <a:gridCol w="2882742"/>
                <a:gridCol w="2882742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Stocks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Future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Options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79512" y="170927"/>
            <a:ext cx="8799509" cy="692646"/>
          </a:xfrm>
          <a:prstGeom prst="rect">
            <a:avLst/>
          </a:prstGeom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67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 smtClean="0">
                <a:solidFill>
                  <a:schemeClr val="bg1"/>
                </a:solidFill>
              </a:rPr>
              <a:t>Difference Between Stock / Future &amp; Options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2115" y="295901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Can be transferred 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553970" y="409321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Easy to Analyse 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716560" y="372387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 so Risky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671164" y="258967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</a:t>
            </a:r>
            <a:r>
              <a:rPr lang="en-IN" dirty="0" smtClean="0"/>
              <a:t>imited Loss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810260" y="2217579"/>
            <a:ext cx="183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Time is Friend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07640" y="1491630"/>
            <a:ext cx="24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Can used as Collateral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609484" y="1860962"/>
            <a:ext cx="2450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Issued by Company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335737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 Volatile 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3371626" y="1491630"/>
            <a:ext cx="24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 used as Collateral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6228184" y="1499365"/>
            <a:ext cx="24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 used as Collateral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3354092" y="1828696"/>
            <a:ext cx="2450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Issued by Exchange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6189662" y="1868697"/>
            <a:ext cx="2450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Issued by Exchange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3663294" y="2200192"/>
            <a:ext cx="2276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Time may be Friend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6519853" y="2238029"/>
            <a:ext cx="183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Time is enemy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6466500" y="260736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Unlimited Loss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663294" y="260463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</a:t>
            </a:r>
            <a:r>
              <a:rPr lang="en-IN" dirty="0" smtClean="0"/>
              <a:t>imited Loss</a:t>
            </a:r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6391708" y="296679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Can’t transferred </a:t>
            </a:r>
            <a:endParaRPr lang="en-IN" dirty="0"/>
          </a:p>
        </p:txBody>
      </p:sp>
      <p:sp>
        <p:nvSpPr>
          <p:cNvPr id="22" name="TextBox 21"/>
          <p:cNvSpPr txBox="1"/>
          <p:nvPr/>
        </p:nvSpPr>
        <p:spPr>
          <a:xfrm>
            <a:off x="3535149" y="299851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Can’t transferred 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6357606" y="334893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High Volatile 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3553397" y="334893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 Volatile 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6490230" y="409247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Hard to Analyse 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3553396" y="4092475"/>
            <a:ext cx="253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 so easy to Analyse 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3535149" y="372670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Little bit Risky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6524963" y="374325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Very Risky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496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-vikas '">
  <a:themeElements>
    <a:clrScheme name="First one vika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170</Words>
  <Application>Microsoft Office PowerPoint</Application>
  <PresentationFormat>On-screen Show (16:9)</PresentationFormat>
  <Paragraphs>61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Theme1-vikas '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 Chaudhary</dc:creator>
  <cp:lastModifiedBy>Vikas Chaudhary</cp:lastModifiedBy>
  <cp:revision>16</cp:revision>
  <dcterms:created xsi:type="dcterms:W3CDTF">2022-01-04T03:10:00Z</dcterms:created>
  <dcterms:modified xsi:type="dcterms:W3CDTF">2022-01-05T15:47:21Z</dcterms:modified>
</cp:coreProperties>
</file>