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256" r:id="rId2"/>
    <p:sldId id="260" r:id="rId3"/>
    <p:sldId id="261" r:id="rId4"/>
    <p:sldId id="262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A6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C9DB8-499E-4E07-AB17-5D55A110306E}" type="datetimeFigureOut">
              <a:rPr lang="en-IN" smtClean="0"/>
              <a:t>01-02-2023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DD05B-6CEF-4D52-B4B9-33F3AEAE5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1077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DD05B-6CEF-4D52-B4B9-33F3AEAE5FA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2463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DD05B-6CEF-4D52-B4B9-33F3AEAE5FA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246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DD05B-6CEF-4D52-B4B9-33F3AEAE5FA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246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DD05B-6CEF-4D52-B4B9-33F3AEAE5FA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246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28000">
              <a:srgbClr val="0A128C"/>
            </a:gs>
            <a:gs pos="51000">
              <a:srgbClr val="181CC7"/>
            </a:gs>
            <a:gs pos="79000">
              <a:srgbClr val="7005D4"/>
            </a:gs>
            <a:gs pos="100000">
              <a:srgbClr val="8C3D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5FF673-1B93-4BF4-9B62-138ED0154CE1}" type="datetimeFigureOut">
              <a:rPr lang="en-IN" smtClean="0"/>
              <a:t>01-02-2023</a:t>
            </a:fld>
            <a:endParaRPr lang="en-IN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2E3521-040D-4370-9BE0-E244368D9502}" type="slidenum">
              <a:rPr lang="en-IN" smtClean="0"/>
              <a:t>‹#›</a:t>
            </a:fld>
            <a:endParaRPr lang="en-IN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195486"/>
            <a:ext cx="8928992" cy="857250"/>
          </a:xfrm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IN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Topics Covered In Complete Web Development </a:t>
            </a:r>
            <a:r>
              <a:rPr lang="en-IN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Course</a:t>
            </a:r>
            <a:endParaRPr lang="en-IN" sz="3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155" y="1275606"/>
            <a:ext cx="87849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What is Internet?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Internet work process explained in detail</a:t>
            </a:r>
          </a:p>
          <a:p>
            <a:r>
              <a:rPr lang="en-IN" dirty="0">
                <a:solidFill>
                  <a:schemeClr val="bg1"/>
                </a:solidFill>
              </a:rPr>
              <a:t>Search engine </a:t>
            </a:r>
            <a:endParaRPr lang="en-IN" dirty="0" smtClean="0">
              <a:solidFill>
                <a:schemeClr val="bg1"/>
              </a:solidFill>
            </a:endParaRPr>
          </a:p>
          <a:p>
            <a:r>
              <a:rPr lang="en-IN" dirty="0" smtClean="0">
                <a:solidFill>
                  <a:schemeClr val="bg1"/>
                </a:solidFill>
              </a:rPr>
              <a:t>About website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Working process of website and search engine.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Hidden concept of Frontend and Backend of Website.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Programming language explanation.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Role of HTML/CSS/JS in website?</a:t>
            </a:r>
          </a:p>
          <a:p>
            <a:r>
              <a:rPr lang="en-IN" dirty="0">
                <a:solidFill>
                  <a:schemeClr val="bg1"/>
                </a:solidFill>
              </a:rPr>
              <a:t>Who is Developer.</a:t>
            </a:r>
          </a:p>
          <a:p>
            <a:r>
              <a:rPr lang="en-IN" dirty="0">
                <a:solidFill>
                  <a:schemeClr val="bg1"/>
                </a:solidFill>
              </a:rPr>
              <a:t>Why we need developer and coder.</a:t>
            </a:r>
            <a:endParaRPr lang="en-IN" dirty="0" smtClean="0">
              <a:solidFill>
                <a:schemeClr val="bg1"/>
              </a:solidFill>
            </a:endParaRPr>
          </a:p>
          <a:p>
            <a:r>
              <a:rPr lang="en-IN" dirty="0" smtClean="0">
                <a:solidFill>
                  <a:schemeClr val="bg1"/>
                </a:solidFill>
              </a:rPr>
              <a:t>About Domain and Hosting.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Best Domain and hosting finding trick</a:t>
            </a:r>
          </a:p>
          <a:p>
            <a:r>
              <a:rPr lang="en-IN" dirty="0" smtClean="0">
                <a:solidFill>
                  <a:schemeClr val="bg1"/>
                </a:solidFill>
              </a:rPr>
              <a:t>Web Server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and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name server configuration  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6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195486"/>
            <a:ext cx="8928992" cy="857250"/>
          </a:xfrm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IN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Topics Covered In Complete Web Development Course</a:t>
            </a:r>
            <a:endParaRPr lang="en-IN" sz="3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155" y="1275606"/>
            <a:ext cx="8784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C-panel Installation</a:t>
            </a:r>
          </a:p>
          <a:p>
            <a:r>
              <a:rPr lang="en-IN" dirty="0">
                <a:solidFill>
                  <a:schemeClr val="bg1"/>
                </a:solidFill>
              </a:rPr>
              <a:t>Name server Changing</a:t>
            </a:r>
          </a:p>
          <a:p>
            <a:r>
              <a:rPr lang="en-IN" dirty="0">
                <a:solidFill>
                  <a:schemeClr val="bg1"/>
                </a:solidFill>
              </a:rPr>
              <a:t>Local host v/s Web host</a:t>
            </a:r>
          </a:p>
          <a:p>
            <a:r>
              <a:rPr lang="en-IN" dirty="0">
                <a:solidFill>
                  <a:schemeClr val="bg1"/>
                </a:solidFill>
              </a:rPr>
              <a:t>Database and it’s creation</a:t>
            </a:r>
          </a:p>
          <a:p>
            <a:r>
              <a:rPr lang="en-IN" dirty="0">
                <a:solidFill>
                  <a:schemeClr val="bg1"/>
                </a:solidFill>
              </a:rPr>
              <a:t>Installation of necessary packets.</a:t>
            </a:r>
          </a:p>
          <a:p>
            <a:r>
              <a:rPr lang="en-IN" dirty="0">
                <a:solidFill>
                  <a:schemeClr val="bg1"/>
                </a:solidFill>
              </a:rPr>
              <a:t>Introduction of </a:t>
            </a:r>
            <a:r>
              <a:rPr lang="en-IN" dirty="0" err="1">
                <a:solidFill>
                  <a:schemeClr val="bg1"/>
                </a:solidFill>
              </a:rPr>
              <a:t>Wordpress</a:t>
            </a:r>
            <a:r>
              <a:rPr lang="en-IN" dirty="0">
                <a:solidFill>
                  <a:schemeClr val="bg1"/>
                </a:solidFill>
              </a:rPr>
              <a:t>, blogger….</a:t>
            </a:r>
          </a:p>
          <a:p>
            <a:r>
              <a:rPr lang="en-IN" dirty="0">
                <a:solidFill>
                  <a:schemeClr val="bg1"/>
                </a:solidFill>
              </a:rPr>
              <a:t>Best Theme find and it’s Installation</a:t>
            </a:r>
          </a:p>
          <a:p>
            <a:r>
              <a:rPr lang="en-IN" dirty="0">
                <a:solidFill>
                  <a:schemeClr val="bg1"/>
                </a:solidFill>
              </a:rPr>
              <a:t>Necessary Plugins (SEO, Form, Google, Importer…etc. </a:t>
            </a:r>
          </a:p>
          <a:p>
            <a:r>
              <a:rPr lang="en-IN" dirty="0">
                <a:solidFill>
                  <a:schemeClr val="bg1"/>
                </a:solidFill>
              </a:rPr>
              <a:t>Direct Published Post sharing on social media</a:t>
            </a:r>
          </a:p>
          <a:p>
            <a:r>
              <a:rPr lang="en-IN" dirty="0">
                <a:solidFill>
                  <a:schemeClr val="bg1"/>
                </a:solidFill>
              </a:rPr>
              <a:t>Create  </a:t>
            </a:r>
            <a:r>
              <a:rPr lang="en-IN" dirty="0" err="1">
                <a:solidFill>
                  <a:schemeClr val="bg1"/>
                </a:solidFill>
              </a:rPr>
              <a:t>wordpress</a:t>
            </a:r>
            <a:r>
              <a:rPr lang="en-IN" dirty="0">
                <a:solidFill>
                  <a:schemeClr val="bg1"/>
                </a:solidFill>
              </a:rPr>
              <a:t> multiple  users </a:t>
            </a:r>
          </a:p>
          <a:p>
            <a:r>
              <a:rPr lang="en-IN" dirty="0" err="1">
                <a:solidFill>
                  <a:schemeClr val="bg1"/>
                </a:solidFill>
              </a:rPr>
              <a:t>Wordpress</a:t>
            </a:r>
            <a:r>
              <a:rPr lang="en-IN" dirty="0">
                <a:solidFill>
                  <a:schemeClr val="bg1"/>
                </a:solidFill>
              </a:rPr>
              <a:t> Setting</a:t>
            </a:r>
          </a:p>
          <a:p>
            <a:r>
              <a:rPr lang="en-IN" dirty="0" err="1">
                <a:solidFill>
                  <a:schemeClr val="bg1"/>
                </a:solidFill>
              </a:rPr>
              <a:t>Wordpress</a:t>
            </a:r>
            <a:r>
              <a:rPr lang="en-IN" dirty="0">
                <a:solidFill>
                  <a:schemeClr val="bg1"/>
                </a:solidFill>
              </a:rPr>
              <a:t> editor</a:t>
            </a:r>
          </a:p>
          <a:p>
            <a:r>
              <a:rPr lang="en-IN" dirty="0">
                <a:solidFill>
                  <a:schemeClr val="bg1"/>
                </a:solidFill>
              </a:rPr>
              <a:t>Create Legal pages 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05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195486"/>
            <a:ext cx="8928992" cy="857250"/>
          </a:xfrm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IN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Topics Covered In Complete Web Development Course</a:t>
            </a:r>
            <a:endParaRPr lang="en-IN" sz="3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155" y="1121712"/>
            <a:ext cx="8784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Post category and Tags</a:t>
            </a:r>
          </a:p>
          <a:p>
            <a:r>
              <a:rPr lang="en-IN" dirty="0">
                <a:solidFill>
                  <a:schemeClr val="bg1"/>
                </a:solidFill>
              </a:rPr>
              <a:t>SEO friendly Post (Article) writing</a:t>
            </a:r>
          </a:p>
          <a:p>
            <a:r>
              <a:rPr lang="en-IN" dirty="0">
                <a:solidFill>
                  <a:schemeClr val="bg1"/>
                </a:solidFill>
              </a:rPr>
              <a:t>File adding </a:t>
            </a:r>
          </a:p>
          <a:p>
            <a:r>
              <a:rPr lang="en-IN" dirty="0">
                <a:solidFill>
                  <a:schemeClr val="bg1"/>
                </a:solidFill>
              </a:rPr>
              <a:t>Link Inserting</a:t>
            </a:r>
          </a:p>
          <a:p>
            <a:r>
              <a:rPr lang="en-IN" dirty="0">
                <a:solidFill>
                  <a:schemeClr val="bg1"/>
                </a:solidFill>
              </a:rPr>
              <a:t>Add </a:t>
            </a:r>
            <a:r>
              <a:rPr lang="en-IN" dirty="0" err="1">
                <a:solidFill>
                  <a:schemeClr val="bg1"/>
                </a:solidFill>
              </a:rPr>
              <a:t>Whatsapp</a:t>
            </a:r>
            <a:r>
              <a:rPr lang="en-IN" dirty="0">
                <a:solidFill>
                  <a:schemeClr val="bg1"/>
                </a:solidFill>
              </a:rPr>
              <a:t> button in between post.</a:t>
            </a:r>
          </a:p>
          <a:p>
            <a:r>
              <a:rPr lang="en-IN" dirty="0">
                <a:solidFill>
                  <a:schemeClr val="bg1"/>
                </a:solidFill>
              </a:rPr>
              <a:t>Add Table, subscription box, </a:t>
            </a:r>
            <a:r>
              <a:rPr lang="en-IN" dirty="0" err="1">
                <a:solidFill>
                  <a:schemeClr val="bg1"/>
                </a:solidFill>
              </a:rPr>
              <a:t>Youtube</a:t>
            </a:r>
            <a:r>
              <a:rPr lang="en-IN" dirty="0">
                <a:solidFill>
                  <a:schemeClr val="bg1"/>
                </a:solidFill>
              </a:rPr>
              <a:t> videos, Twitter  embed </a:t>
            </a:r>
            <a:r>
              <a:rPr lang="en-IN" dirty="0" err="1">
                <a:solidFill>
                  <a:schemeClr val="bg1"/>
                </a:solidFill>
              </a:rPr>
              <a:t>etc</a:t>
            </a:r>
            <a:r>
              <a:rPr lang="en-IN" dirty="0">
                <a:solidFill>
                  <a:schemeClr val="bg1"/>
                </a:solidFill>
              </a:rPr>
              <a:t> in post.</a:t>
            </a:r>
          </a:p>
          <a:p>
            <a:r>
              <a:rPr lang="en-IN" dirty="0">
                <a:solidFill>
                  <a:schemeClr val="bg1"/>
                </a:solidFill>
              </a:rPr>
              <a:t>Designing Process</a:t>
            </a:r>
          </a:p>
          <a:p>
            <a:r>
              <a:rPr lang="en-IN" dirty="0">
                <a:solidFill>
                  <a:schemeClr val="bg1"/>
                </a:solidFill>
              </a:rPr>
              <a:t>How to create Header and Footer</a:t>
            </a:r>
          </a:p>
          <a:p>
            <a:r>
              <a:rPr lang="en-IN" dirty="0">
                <a:solidFill>
                  <a:schemeClr val="bg1"/>
                </a:solidFill>
              </a:rPr>
              <a:t>Menu addition</a:t>
            </a:r>
          </a:p>
          <a:p>
            <a:r>
              <a:rPr lang="en-IN" dirty="0">
                <a:solidFill>
                  <a:schemeClr val="bg1"/>
                </a:solidFill>
              </a:rPr>
              <a:t>Layout designing</a:t>
            </a:r>
          </a:p>
          <a:p>
            <a:r>
              <a:rPr lang="en-IN" dirty="0">
                <a:solidFill>
                  <a:schemeClr val="bg1"/>
                </a:solidFill>
              </a:rPr>
              <a:t>Hidden concept of Widgets.</a:t>
            </a:r>
          </a:p>
          <a:p>
            <a:r>
              <a:rPr lang="en-IN" dirty="0">
                <a:solidFill>
                  <a:schemeClr val="bg1"/>
                </a:solidFill>
              </a:rPr>
              <a:t>Design Front page.</a:t>
            </a:r>
          </a:p>
          <a:p>
            <a:r>
              <a:rPr lang="en-IN" dirty="0">
                <a:solidFill>
                  <a:schemeClr val="bg1"/>
                </a:solidFill>
              </a:rPr>
              <a:t>Customize whole website in different ways.</a:t>
            </a:r>
          </a:p>
          <a:p>
            <a:r>
              <a:rPr lang="en-IN" dirty="0">
                <a:solidFill>
                  <a:schemeClr val="bg1"/>
                </a:solidFill>
              </a:rPr>
              <a:t>Additional CSS Customization (Ex- Colour, font, size, layout…etc.)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42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195486"/>
            <a:ext cx="8928992" cy="857250"/>
          </a:xfrm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IN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Topics Covered In Complete Web Development Course</a:t>
            </a:r>
            <a:endParaRPr lang="en-IN" sz="3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155" y="1275606"/>
            <a:ext cx="87849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Detailing on Theme and Plugin.</a:t>
            </a:r>
          </a:p>
          <a:p>
            <a:r>
              <a:rPr lang="en-IN" dirty="0">
                <a:solidFill>
                  <a:schemeClr val="bg1"/>
                </a:solidFill>
              </a:rPr>
              <a:t>Import website data to make more classy.</a:t>
            </a:r>
          </a:p>
          <a:p>
            <a:r>
              <a:rPr lang="en-IN" dirty="0">
                <a:solidFill>
                  <a:schemeClr val="bg1"/>
                </a:solidFill>
              </a:rPr>
              <a:t>Get Paid theme and plugins in free of cost.</a:t>
            </a:r>
          </a:p>
          <a:p>
            <a:r>
              <a:rPr lang="en-IN" dirty="0">
                <a:solidFill>
                  <a:schemeClr val="bg1"/>
                </a:solidFill>
              </a:rPr>
              <a:t>Trick to use Domain and Hosting for free.</a:t>
            </a:r>
          </a:p>
          <a:p>
            <a:r>
              <a:rPr lang="en-IN" dirty="0">
                <a:solidFill>
                  <a:schemeClr val="bg1"/>
                </a:solidFill>
              </a:rPr>
              <a:t>Adding website on Google search console </a:t>
            </a:r>
          </a:p>
          <a:p>
            <a:r>
              <a:rPr lang="en-IN" dirty="0">
                <a:solidFill>
                  <a:schemeClr val="bg1"/>
                </a:solidFill>
              </a:rPr>
              <a:t>Adding  Google Analytics</a:t>
            </a:r>
          </a:p>
          <a:p>
            <a:r>
              <a:rPr lang="en-IN" dirty="0">
                <a:solidFill>
                  <a:schemeClr val="bg1"/>
                </a:solidFill>
              </a:rPr>
              <a:t>Verifying Google </a:t>
            </a:r>
            <a:r>
              <a:rPr lang="en-IN" dirty="0" err="1">
                <a:solidFill>
                  <a:schemeClr val="bg1"/>
                </a:solidFill>
              </a:rPr>
              <a:t>Addsense</a:t>
            </a:r>
            <a:r>
              <a:rPr lang="en-IN" dirty="0">
                <a:solidFill>
                  <a:schemeClr val="bg1"/>
                </a:solidFill>
              </a:rPr>
              <a:t>. </a:t>
            </a:r>
          </a:p>
          <a:p>
            <a:r>
              <a:rPr lang="en-IN" dirty="0">
                <a:solidFill>
                  <a:schemeClr val="bg1"/>
                </a:solidFill>
              </a:rPr>
              <a:t>Website Speed testing and then boost it.</a:t>
            </a:r>
          </a:p>
          <a:p>
            <a:r>
              <a:rPr lang="en-IN" dirty="0" err="1">
                <a:solidFill>
                  <a:schemeClr val="bg1"/>
                </a:solidFill>
              </a:rPr>
              <a:t>Elementor</a:t>
            </a:r>
            <a:r>
              <a:rPr lang="en-IN" dirty="0">
                <a:solidFill>
                  <a:schemeClr val="bg1"/>
                </a:solidFill>
              </a:rPr>
              <a:t> Explanation. </a:t>
            </a:r>
          </a:p>
          <a:p>
            <a:r>
              <a:rPr lang="en-IN" dirty="0">
                <a:solidFill>
                  <a:schemeClr val="bg1"/>
                </a:solidFill>
              </a:rPr>
              <a:t>Business website making process.</a:t>
            </a:r>
          </a:p>
          <a:p>
            <a:r>
              <a:rPr lang="en-IN" dirty="0">
                <a:solidFill>
                  <a:schemeClr val="bg1"/>
                </a:solidFill>
              </a:rPr>
              <a:t>E-Commerce website making process.</a:t>
            </a:r>
          </a:p>
          <a:p>
            <a:r>
              <a:rPr lang="en-IN" dirty="0">
                <a:solidFill>
                  <a:schemeClr val="bg1"/>
                </a:solidFill>
              </a:rPr>
              <a:t>Bonus (Gift for you)</a:t>
            </a:r>
          </a:p>
        </p:txBody>
      </p:sp>
    </p:spTree>
    <p:extLst>
      <p:ext uri="{BB962C8B-B14F-4D97-AF65-F5344CB8AC3E}">
        <p14:creationId xmlns:p14="http://schemas.microsoft.com/office/powerpoint/2010/main" val="250960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-vikas '">
  <a:themeElements>
    <a:clrScheme name="First one vika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Theme1-vikas '</Template>
  <TotalTime>288</TotalTime>
  <Words>312</Words>
  <Application>Microsoft Office PowerPoint</Application>
  <PresentationFormat>On-screen Show (16:9)</PresentationFormat>
  <Paragraphs>60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Theme1-vikas '</vt:lpstr>
      <vt:lpstr>Topics Covered In Complete Web Development Course</vt:lpstr>
      <vt:lpstr>Topics Covered In Complete Web Development Course</vt:lpstr>
      <vt:lpstr>Topics Covered In Complete Web Development Course</vt:lpstr>
      <vt:lpstr>Topics Covered In Complete Web Development Course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Web Development Course</dc:title>
  <dc:creator>Vikas Chaudhary</dc:creator>
  <cp:lastModifiedBy>Vikas Chaudhary</cp:lastModifiedBy>
  <cp:revision>25</cp:revision>
  <dcterms:created xsi:type="dcterms:W3CDTF">2023-01-22T02:49:30Z</dcterms:created>
  <dcterms:modified xsi:type="dcterms:W3CDTF">2023-02-01T05:28:32Z</dcterms:modified>
</cp:coreProperties>
</file>